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1F6CA2-48FE-3B7D-E8A0-7613830EA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018992-2A3E-45B9-E986-C61A26BB8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554BA9-DCE9-DDEF-1A36-5E0F23F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76010F-707F-88E1-3932-17F35DC6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8DA7E-A035-FE00-C259-51F61AF8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91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A90E64-60A2-07C3-24B6-9A4496985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CFDF79-525F-779C-547B-EA88803C0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D0050D-0238-A54A-C7D9-B33712ED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AC01D8-F4F2-43E6-1DDB-58DC0B6B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F945D8-6C6E-6E08-BC2C-C6F7F8815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00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3F2814-698C-CBBB-9209-29725CCACF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73246-E175-FC23-6828-8FA99B3D5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93808-2963-500A-6A14-59BF75D0A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9AAF3F-1886-6E38-0381-280BBFD7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8516A3-814E-01E8-7126-FC0DE14F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13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5AEBF9-7158-C81B-64AF-78F95474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00FC7F-CD35-D1A2-22DD-3D7451DD2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B7348-058F-4ABA-0F2C-CCFD68F7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0839D7-E01F-CFE0-2D7C-341DB734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B61EE9-74F4-C83B-DCA0-79742A853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66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477A-BAB4-9CA7-EFE6-EFDBE6B67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D69FBD-2FCD-81C2-D301-58B0E966F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B6258A-A6EF-89AC-7E5D-AD6A59FC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AB33C7-5CFB-C342-D63F-2F4804A7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24200C-87CE-6A14-CC34-0918D802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59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555C14-33E6-EBDA-C917-43ACB254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167BAF-102D-AB90-5720-3C03794F54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C28375-9434-473A-58FE-D381AA626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AA95E4-4AE4-53F2-655C-4364D8EF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4168FA-EE24-FC5A-25D6-15B545B69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E6EAD8-F738-F850-CFBA-D3A6B57F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78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46ACF-10E3-3CD8-77B2-2232E5DB3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283252-D033-7888-A04F-FDEF02C3E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254EAA-146D-EB70-289C-E49BE8AC0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34035B2-C97C-F4A1-A450-0972F2C88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9F0CBF-8A76-3161-08A7-6AD798366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E179D5-BCD7-CB08-0F74-34326FD90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16D74E-2158-910F-FB57-91B81A40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443FC60-2AE6-3467-E9B2-1654562C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62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636D3E-DCB3-B244-A7EB-7C291597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23260AF-3C2E-8E87-3A08-83D4FA3D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2A0613-9D1B-8F97-FD8A-128EB300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EA1455-09C5-3DFE-9913-776DA783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61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246EA45-0DD9-473F-D69A-A50C701F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3BEB45-7D07-7DAB-5353-C8A5EB7D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F84305-D3EF-1E40-29CF-DD4F4AD6B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4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EBAE86-3DC2-AF1B-A916-3DDA60D1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2782D-A40C-B9A6-C38F-3B36FD8EA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E84A30-448B-69E6-9444-4924A7CAD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A79D18-1E72-89C9-0C95-86D304919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6479-1A56-2B5F-1D5F-1AAE07AB0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317571-7EBE-A3A4-CEB9-6DE237FC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05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40AF91-C27E-57A6-D2C3-AB65ABE67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53EFE5-D0C5-57EE-F9C3-9135B4565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527B76-E308-D41C-AD00-9ED3B52E8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6EF794-DA26-EB7B-27AC-66AA2E80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295E7F-FE58-62FE-3D1B-982F7981A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F3E965-99C7-62B7-AAA0-3123791BE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67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C0EB9A5-BC1C-4C20-FE8F-2CC699893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7B1DFC-AD6B-31A2-7113-95ADD0210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AA133E-6D8F-5B36-EC06-51EB7BBD7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D00365-22AA-4D4B-94DA-03F0E9E46276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ED8137-8EC5-D9DE-7D80-A51E02D5F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C08DF-E314-BE33-58AF-F9131CA24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EEBC83-DD72-4E5A-BE06-ED6DECE5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24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00E4-4EE8-F57D-5FB3-5783A078B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自己紹介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8C8770-D080-CDB0-92EA-6AE102B6DC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34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DEC75E-B150-FC86-71F4-8B5E7F72A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名前：菊地　駿希（きくち　とき）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BF0426-D94C-FA9E-4D39-4E134017C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5</a:t>
            </a:r>
            <a:r>
              <a:rPr kumimoji="1" lang="ja-JP" altLang="en-US" dirty="0"/>
              <a:t>人家族の真ん中</a:t>
            </a:r>
            <a:endParaRPr kumimoji="1" lang="en-US" altLang="ja-JP" dirty="0"/>
          </a:p>
          <a:p>
            <a:r>
              <a:rPr lang="ja-JP" altLang="en-US" dirty="0"/>
              <a:t>３回の引っ越している</a:t>
            </a:r>
            <a:endParaRPr lang="en-US" altLang="ja-JP" dirty="0"/>
          </a:p>
          <a:p>
            <a:r>
              <a:rPr kumimoji="1" lang="ja-JP" altLang="en-US" dirty="0"/>
              <a:t>１年ほど前に引っ越した</a:t>
            </a:r>
            <a:endParaRPr kumimoji="1" lang="en-US" altLang="ja-JP" dirty="0"/>
          </a:p>
          <a:p>
            <a:r>
              <a:rPr kumimoji="1" lang="ja-JP" altLang="en-US" dirty="0"/>
              <a:t>昔は新金岡現在東浅香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182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859A0F-7BB2-2943-2700-87B2B045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出身学校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71D577-EDAD-C793-C24C-A1493BA36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大泉小学校（３年生まで）</a:t>
            </a:r>
            <a:endParaRPr kumimoji="1" lang="en-US" altLang="ja-JP" dirty="0"/>
          </a:p>
          <a:p>
            <a:r>
              <a:rPr kumimoji="1" lang="ja-JP" altLang="en-US" dirty="0"/>
              <a:t>名前が変わり大泉学園</a:t>
            </a:r>
            <a:endParaRPr kumimoji="1" lang="en-US" altLang="ja-JP" dirty="0"/>
          </a:p>
          <a:p>
            <a:r>
              <a:rPr lang="ja-JP" altLang="en-US" dirty="0"/>
              <a:t>関西情報工学院専門学校</a:t>
            </a:r>
            <a:endParaRPr lang="en-US" altLang="ja-JP" dirty="0"/>
          </a:p>
          <a:p>
            <a:r>
              <a:rPr kumimoji="1" lang="ja-JP" altLang="en-US" dirty="0"/>
              <a:t>今</a:t>
            </a:r>
          </a:p>
        </p:txBody>
      </p:sp>
    </p:spTree>
    <p:extLst>
      <p:ext uri="{BB962C8B-B14F-4D97-AF65-F5344CB8AC3E}">
        <p14:creationId xmlns:p14="http://schemas.microsoft.com/office/powerpoint/2010/main" val="3083988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42974A-F806-6FE2-99EF-56C27061D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趣味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DCEDB0-7762-5350-F194-2E9123D72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全期間ゲームが好き（後でゲームを紹介）</a:t>
            </a:r>
            <a:endParaRPr lang="en-US" altLang="ja-JP" dirty="0"/>
          </a:p>
          <a:p>
            <a:r>
              <a:rPr lang="ja-JP" altLang="en-US" dirty="0"/>
              <a:t>小学生は外遊びとアニメ</a:t>
            </a:r>
            <a:endParaRPr lang="en-US" altLang="ja-JP" dirty="0"/>
          </a:p>
          <a:p>
            <a:r>
              <a:rPr kumimoji="1" lang="ja-JP" altLang="en-US" dirty="0"/>
              <a:t>中学生</a:t>
            </a:r>
            <a:r>
              <a:rPr lang="ja-JP" altLang="en-US" dirty="0"/>
              <a:t>はアニメと漫画と</a:t>
            </a:r>
            <a:r>
              <a:rPr lang="en-US" altLang="ja-JP" dirty="0"/>
              <a:t>YouTube</a:t>
            </a:r>
            <a:endParaRPr kumimoji="1" lang="en-US" altLang="ja-JP" dirty="0"/>
          </a:p>
          <a:p>
            <a:r>
              <a:rPr lang="ja-JP" altLang="en-US" dirty="0"/>
              <a:t>高校生は</a:t>
            </a:r>
            <a:r>
              <a:rPr lang="en-US" altLang="ja-JP" dirty="0"/>
              <a:t>Twitter</a:t>
            </a:r>
            <a:r>
              <a:rPr lang="ja-JP" altLang="en-US" dirty="0"/>
              <a:t>とアニメと漫画と</a:t>
            </a:r>
            <a:r>
              <a:rPr lang="en-US" altLang="ja-JP" dirty="0"/>
              <a:t>YouTube</a:t>
            </a:r>
          </a:p>
          <a:p>
            <a:r>
              <a:rPr kumimoji="1" lang="ja-JP" altLang="en-US" dirty="0"/>
              <a:t>現在は音楽（ジャンルはころころ変わる）と</a:t>
            </a:r>
            <a:r>
              <a:rPr kumimoji="1" lang="en-US" altLang="ja-JP" dirty="0"/>
              <a:t>Twitter</a:t>
            </a:r>
            <a:r>
              <a:rPr kumimoji="1" lang="ja-JP" altLang="en-US" dirty="0"/>
              <a:t>と漫画と</a:t>
            </a:r>
            <a:r>
              <a:rPr lang="en-US" altLang="ja-JP" dirty="0"/>
              <a:t>YouTube</a:t>
            </a:r>
          </a:p>
        </p:txBody>
      </p:sp>
    </p:spTree>
    <p:extLst>
      <p:ext uri="{BB962C8B-B14F-4D97-AF65-F5344CB8AC3E}">
        <p14:creationId xmlns:p14="http://schemas.microsoft.com/office/powerpoint/2010/main" val="200390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1B962C-DA32-A159-7363-286C92AB2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ゲームの種類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FF6B81-5813-5DA8-36FE-AB9359DCA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小学生はパーティゲームと</a:t>
            </a:r>
            <a:r>
              <a:rPr kumimoji="1" lang="en-US" altLang="ja-JP" dirty="0"/>
              <a:t>RPG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大乱闘スマッシュブラザーズ、</a:t>
            </a:r>
            <a:r>
              <a:rPr kumimoji="1" lang="en-US" altLang="ja-JP" dirty="0" err="1"/>
              <a:t>Mii</a:t>
            </a:r>
            <a:r>
              <a:rPr kumimoji="1" lang="ja-JP" altLang="en-US" dirty="0"/>
              <a:t>パーティ、ドラクエ９など</a:t>
            </a:r>
            <a:endParaRPr kumimoji="1" lang="en-US" altLang="ja-JP" dirty="0"/>
          </a:p>
          <a:p>
            <a:r>
              <a:rPr lang="ja-JP" altLang="en-US" dirty="0"/>
              <a:t>中学生はパーティゲームとアクションゲーム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大乱闘スマッシュブラザーズ、マリオ、モンスターハンター</a:t>
            </a:r>
            <a:endParaRPr lang="en-US" altLang="ja-JP" dirty="0"/>
          </a:p>
          <a:p>
            <a:r>
              <a:rPr lang="ja-JP" altLang="en-US" dirty="0"/>
              <a:t>高校生は</a:t>
            </a:r>
            <a:r>
              <a:rPr lang="en-US" altLang="ja-JP" dirty="0"/>
              <a:t>FPS</a:t>
            </a:r>
            <a:r>
              <a:rPr lang="ja-JP" altLang="en-US" dirty="0"/>
              <a:t>がほとんど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レインボーシックスシージ、フォートナイトなど</a:t>
            </a:r>
            <a:endParaRPr lang="en-US" altLang="ja-JP" dirty="0"/>
          </a:p>
          <a:p>
            <a:r>
              <a:rPr lang="ja-JP" altLang="en-US" dirty="0"/>
              <a:t>現在は</a:t>
            </a:r>
            <a:r>
              <a:rPr lang="en-US" altLang="ja-JP" dirty="0"/>
              <a:t>FPS</a:t>
            </a:r>
            <a:r>
              <a:rPr lang="ja-JP" altLang="en-US" dirty="0"/>
              <a:t>とストラテジーゲーム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ヴァロラント、</a:t>
            </a:r>
            <a:r>
              <a:rPr lang="en-US" altLang="ja-JP" dirty="0"/>
              <a:t>ARK</a:t>
            </a:r>
            <a:r>
              <a:rPr lang="ja-JP" altLang="en-US" dirty="0"/>
              <a:t>、テラリアなど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3097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C13925-6055-7577-D10A-7E5785547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最後に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0FD932-619D-9513-6915-2DF19F23E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基本インドア派</a:t>
            </a:r>
            <a:endParaRPr kumimoji="1" lang="en-US" altLang="ja-JP" dirty="0"/>
          </a:p>
          <a:p>
            <a:r>
              <a:rPr kumimoji="1" lang="ja-JP" altLang="en-US" dirty="0"/>
              <a:t>転々とすぐに変える</a:t>
            </a:r>
            <a:endParaRPr kumimoji="1" lang="en-US" altLang="ja-JP" dirty="0"/>
          </a:p>
          <a:p>
            <a:r>
              <a:rPr lang="ja-JP" altLang="en-US"/>
              <a:t>ゲームがほとんど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36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ワイド画面</PresentationFormat>
  <Paragraphs>31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自己紹介</vt:lpstr>
      <vt:lpstr>名前：菊地　駿希（きくち　とき）</vt:lpstr>
      <vt:lpstr>出身学校</vt:lpstr>
      <vt:lpstr>趣味</vt:lpstr>
      <vt:lpstr>ゲームの種類</vt:lpstr>
      <vt:lpstr>最後に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駿希 菊地</dc:creator>
  <cp:lastModifiedBy>駿希 菊地</cp:lastModifiedBy>
  <cp:revision>1</cp:revision>
  <dcterms:created xsi:type="dcterms:W3CDTF">2024-11-12T12:48:11Z</dcterms:created>
  <dcterms:modified xsi:type="dcterms:W3CDTF">2024-11-12T12:48:39Z</dcterms:modified>
</cp:coreProperties>
</file>