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2CFEE6-0816-5DFC-8211-3C8732470B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ADD2C8B-6DB8-C551-10C7-3FEA4DFB9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928628-DD89-723E-893D-9C9DFB157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19BE-836D-4B08-9FD5-C59E86F4C50D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9F8CE2-A6E9-6D87-4FBD-6FD02FA0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26EBA0-70A9-305E-27E3-7B697F03A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7670-495C-4874-9093-1ACA4EBC2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086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36BA22-F7B5-F43A-D9CE-4EBA196B0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81C1B7-1707-5455-FF4E-F7B226FAE2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4D3CF7-1003-6BE9-A04D-23CE2C355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19BE-836D-4B08-9FD5-C59E86F4C50D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12728D-75C0-3B28-198A-F922ABDD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278752-99AD-AA80-5CB3-439D47E79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7670-495C-4874-9093-1ACA4EBC2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235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B0B1048-8FA0-BE00-E454-4FA48C0E5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5CDFDB0-98F8-A8BD-D488-FE25B1FAC2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D8A8A3-275F-426A-3C86-9E1E063E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19BE-836D-4B08-9FD5-C59E86F4C50D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093425-8907-32A1-6C81-6250CD1C1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B6CBFD-FC88-3945-00EE-33A1179AA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7670-495C-4874-9093-1ACA4EBC2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10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680ADA-2C5D-C1E5-FA1B-7A246D84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D3ECB4-4C50-33F2-5139-485DE135B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20151B-93FA-7067-63BF-81E0B74AA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19BE-836D-4B08-9FD5-C59E86F4C50D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6919AE-478F-0117-4A45-7201FC460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579BE0-792B-2182-278A-BF76397B1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7670-495C-4874-9093-1ACA4EBC2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51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BC06EE-F697-0878-E877-4CA64284C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EF4C55-060E-9570-BA0F-30DC0ACAB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7D3843-E2FD-DBF5-ED13-C023646E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19BE-836D-4B08-9FD5-C59E86F4C50D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6C9348-7E6A-CBE6-07CB-4026E44AC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0C2CC4-8C4E-3B35-24ED-5A2D6B9F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7670-495C-4874-9093-1ACA4EBC2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27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A83109-6FAE-1582-0A5E-1DEFF0FDC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494AC1-569B-3851-B82F-DA519839F6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B453A59-7112-F6D7-09DF-5C7D32412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B05F52-CB7E-F637-8686-80994522E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19BE-836D-4B08-9FD5-C59E86F4C50D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12B24E-F068-6C66-5DBD-644A9598D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8C43ED2-F6C1-1F3E-519D-89BD8E9FD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7670-495C-4874-9093-1ACA4EBC2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35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B98501-CC62-4B9F-BCC0-4E3783633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DFC3C6-BEA0-3C3D-1DBA-B0E007590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58C00E-8D50-7744-29B2-36AC8CF8E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B202C43-C69A-56E7-C08E-131360451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AB40DC2-5215-098B-281A-D9E9678B3B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EC8B1E0-B87C-A86E-E186-D94BC6E18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19BE-836D-4B08-9FD5-C59E86F4C50D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E660145-9599-E1A3-8C57-9ABA884BA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4F3D7B9-5ED3-9112-C82D-CA667DD8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7670-495C-4874-9093-1ACA4EBC2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63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24C392-6B60-96EF-7AD1-B59C09D7D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B151C6-AD9A-4220-A7E6-6B54F45D6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19BE-836D-4B08-9FD5-C59E86F4C50D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101B6B8-06E8-9370-D968-DAD6C7AF4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29F5860-A119-58FC-A899-D9A07F773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7670-495C-4874-9093-1ACA4EBC2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32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52AC523-B312-096A-7E49-541E743F4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19BE-836D-4B08-9FD5-C59E86F4C50D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BB40D7-5559-34BD-6F5B-440B3FC90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7E4C04E-A5B0-E1F1-A5E8-F5138E15E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7670-495C-4874-9093-1ACA4EBC2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008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AA2714-0DB3-0732-1E48-A4224C4CA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8C0BF3-2756-FE2C-CDC2-D110A4DE1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8C25F11-547F-7B31-85A2-C65103E603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35FD62-1B07-541B-49A4-6ED119570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19BE-836D-4B08-9FD5-C59E86F4C50D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618E211-6823-95CC-8593-B147177BA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075CC4B-DF17-2B52-A7E7-9AFB8D96B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7670-495C-4874-9093-1ACA4EBC2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54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98D51F-9037-87B7-B06D-7BB7DAA1E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34E15D2-9C53-01B2-3747-864D75D627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535DB6-3BBF-B7A6-6A43-791617CEE6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4701A60-F15E-F4FF-0C1A-D050CA481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19BE-836D-4B08-9FD5-C59E86F4C50D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20CC24-8E42-DA03-9AE9-491982C36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6B1F88-7985-278B-237E-D9EB87C2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7670-495C-4874-9093-1ACA4EBC2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05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DF559D1-DF25-D149-10B0-98D2DEC7C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A05276-0323-636A-B036-FFAE3DCA0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07F7A3-06AC-492B-DA76-E9433ABC94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F719BE-836D-4B08-9FD5-C59E86F4C50D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4AFE50-74A0-DD55-CFEF-2C107465E6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395DBC-2AD8-9FF2-6A91-F4535CB9D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D67670-495C-4874-9093-1ACA4EBC2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07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DB3302-B1E8-2EA4-B427-2AE1D182B7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奥田涼介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9F46820-CE53-BF43-4969-5E122FAF37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5518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4791E1-A87A-542B-1B3B-C70E48F70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2166"/>
            <a:ext cx="10515600" cy="5634797"/>
          </a:xfrm>
        </p:spPr>
        <p:txBody>
          <a:bodyPr/>
          <a:lstStyle/>
          <a:p>
            <a:pPr marL="0" indent="0">
              <a:buNone/>
            </a:pPr>
            <a:endParaRPr lang="en-US" altLang="ja-JP" dirty="0"/>
          </a:p>
          <a:p>
            <a:r>
              <a:rPr kumimoji="1" lang="ja-JP" altLang="en-US" sz="3600" dirty="0"/>
              <a:t>高辺台小学校</a:t>
            </a:r>
            <a:endParaRPr kumimoji="1" lang="en-US" altLang="ja-JP" sz="3600" dirty="0"/>
          </a:p>
          <a:p>
            <a:endParaRPr lang="en-US" altLang="ja-JP" sz="3600" dirty="0"/>
          </a:p>
          <a:p>
            <a:r>
              <a:rPr kumimoji="1" lang="ja-JP" altLang="en-US" sz="3600" dirty="0"/>
              <a:t>葛城中学校</a:t>
            </a:r>
            <a:endParaRPr kumimoji="1" lang="en-US" altLang="ja-JP" sz="3600" dirty="0"/>
          </a:p>
          <a:p>
            <a:endParaRPr lang="en-US" altLang="ja-JP" sz="3600" dirty="0"/>
          </a:p>
          <a:p>
            <a:r>
              <a:rPr kumimoji="1" lang="ja-JP" altLang="en-US" sz="3600" dirty="0"/>
              <a:t>美原高校</a:t>
            </a:r>
            <a:endParaRPr kumimoji="1" lang="en-US" altLang="ja-JP" sz="3600" dirty="0"/>
          </a:p>
          <a:p>
            <a:endParaRPr lang="en-US" altLang="ja-JP" sz="3600" dirty="0"/>
          </a:p>
          <a:p>
            <a:r>
              <a:rPr kumimoji="1" lang="ja-JP" altLang="en-US" sz="3600" dirty="0"/>
              <a:t>阪南大学</a:t>
            </a:r>
          </a:p>
        </p:txBody>
      </p:sp>
    </p:spTree>
    <p:extLst>
      <p:ext uri="{BB962C8B-B14F-4D97-AF65-F5344CB8AC3E}">
        <p14:creationId xmlns:p14="http://schemas.microsoft.com/office/powerpoint/2010/main" val="866180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A12325-B3AC-CDA1-C86C-2020D759B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7890"/>
            <a:ext cx="10515600" cy="5659073"/>
          </a:xfrm>
        </p:spPr>
        <p:txBody>
          <a:bodyPr>
            <a:normAutofit/>
          </a:bodyPr>
          <a:lstStyle/>
          <a:p>
            <a:r>
              <a:rPr kumimoji="1" lang="ja-JP" altLang="en-US" sz="4800" dirty="0"/>
              <a:t>趣味</a:t>
            </a:r>
            <a:endParaRPr kumimoji="1" lang="en-US" altLang="ja-JP" sz="4800" dirty="0"/>
          </a:p>
          <a:p>
            <a:endParaRPr lang="en-US" altLang="ja-JP" sz="4800" dirty="0"/>
          </a:p>
          <a:p>
            <a:r>
              <a:rPr kumimoji="1" lang="ja-JP" altLang="en-US" sz="3600" dirty="0"/>
              <a:t>ゲーム</a:t>
            </a:r>
            <a:endParaRPr kumimoji="1" lang="en-US" altLang="ja-JP" sz="3600" dirty="0"/>
          </a:p>
          <a:p>
            <a:endParaRPr lang="en-US" altLang="ja-JP" sz="3600" dirty="0"/>
          </a:p>
          <a:p>
            <a:r>
              <a:rPr lang="ja-JP" altLang="en-US" sz="3600" dirty="0"/>
              <a:t>イヤホン聞き比べ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974221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86CB4A-4B41-67D1-BB53-319DD74B5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6903"/>
            <a:ext cx="10515600" cy="5570060"/>
          </a:xfrm>
        </p:spPr>
        <p:txBody>
          <a:bodyPr/>
          <a:lstStyle/>
          <a:p>
            <a:r>
              <a:rPr kumimoji="1" lang="ja-JP" altLang="en-US" sz="4800" dirty="0"/>
              <a:t>バイト</a:t>
            </a:r>
            <a:endParaRPr kumimoji="1" lang="en-US" altLang="ja-JP" sz="4800" dirty="0"/>
          </a:p>
          <a:p>
            <a:endParaRPr lang="en-US" altLang="ja-JP" dirty="0"/>
          </a:p>
          <a:p>
            <a:r>
              <a:rPr lang="ja-JP" altLang="en-US" sz="3600" dirty="0"/>
              <a:t>麺や福はら　ららぽーと堺店</a:t>
            </a:r>
            <a:endParaRPr lang="en-US" altLang="ja-JP" sz="36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7956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23</Words>
  <Application>Microsoft Office PowerPoint</Application>
  <PresentationFormat>ワイド画面</PresentationFormat>
  <Paragraphs>17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奥田涼介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奥田　涼介</dc:creator>
  <cp:lastModifiedBy>奥田　涼介</cp:lastModifiedBy>
  <cp:revision>1</cp:revision>
  <dcterms:created xsi:type="dcterms:W3CDTF">2024-12-03T17:42:47Z</dcterms:created>
  <dcterms:modified xsi:type="dcterms:W3CDTF">2024-12-03T18:32:51Z</dcterms:modified>
</cp:coreProperties>
</file>