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2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CCBD-CE37-49A4-8B68-66A7CEF234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32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8816-42F7-45C6-8FE3-60467EA05A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67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E6039-B389-46C3-AFBD-A0385626F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272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BA2B2-987C-4A47-968B-4DDB5C5AC3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897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CD02-2EE1-41C3-9C74-558CFA0E2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096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9D5C-CF22-4C9C-9931-40B448946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301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35E1-CD0E-4D0B-91B1-888EF8C0BE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180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2764D-45B2-48B8-9F01-D9668B0B73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530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68EE-DD12-4368-B3A4-58D5E38C75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92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73FD-9E01-4768-B944-0251AC6F2A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195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96FA-012E-4013-B6E5-8EA108A3EA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24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49D07A-8617-45D4-83C3-015464A030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26" r:id="rId4"/>
    <p:sldLayoutId id="2147483734" r:id="rId5"/>
    <p:sldLayoutId id="2147483727" r:id="rId6"/>
    <p:sldLayoutId id="2147483728" r:id="rId7"/>
    <p:sldLayoutId id="2147483735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mtClean="0"/>
              <a:t>○×△◇</a:t>
            </a:r>
            <a:r>
              <a:rPr lang="ja-JP" altLang="en-US" smtClean="0"/>
              <a:t>（卒論タイトル）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 smtClean="0"/>
              <a:t>学籍番号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 smtClean="0"/>
              <a:t>氏名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mtClean="0"/>
              <a:t>概要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600" smtClean="0"/>
              <a:t>卒論の内容を簡単に箇条書きでまとめる</a:t>
            </a:r>
          </a:p>
          <a:p>
            <a:r>
              <a:rPr lang="ja-JP" altLang="en-US" sz="3600" smtClean="0"/>
              <a:t>あれやら</a:t>
            </a:r>
          </a:p>
          <a:p>
            <a:r>
              <a:rPr lang="ja-JP" altLang="en-US" sz="3600" smtClean="0"/>
              <a:t>これやら</a:t>
            </a:r>
          </a:p>
          <a:p>
            <a:r>
              <a:rPr lang="en-US" altLang="ja-JP" sz="3600" smtClean="0">
                <a:latin typeface="Times New Roman" charset="0"/>
              </a:rPr>
              <a:t>…</a:t>
            </a:r>
            <a:r>
              <a:rPr lang="ja-JP" altLang="en-US" sz="3600" smtClean="0"/>
              <a:t>必要に応じて図表を含めて２～３枚程度でまとめる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 smtClean="0"/>
              <a:t>概要（続き）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600" dirty="0" smtClean="0"/>
              <a:t>（卒論</a:t>
            </a:r>
            <a:r>
              <a:rPr lang="ja-JP" altLang="en-US" sz="3600" dirty="0" smtClean="0"/>
              <a:t>の内容を簡単に箇条書きで</a:t>
            </a:r>
            <a:r>
              <a:rPr lang="ja-JP" altLang="en-US" sz="3600" dirty="0" smtClean="0"/>
              <a:t>まとめる、続き）</a:t>
            </a:r>
            <a:endParaRPr lang="ja-JP" altLang="en-US" sz="3600" dirty="0" smtClean="0"/>
          </a:p>
          <a:p>
            <a:r>
              <a:rPr lang="ja-JP" altLang="en-US" sz="3600" dirty="0" smtClean="0"/>
              <a:t>あれやら</a:t>
            </a:r>
          </a:p>
          <a:p>
            <a:r>
              <a:rPr lang="ja-JP" altLang="en-US" sz="3600" dirty="0" smtClean="0"/>
              <a:t>これやら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 smtClean="0"/>
              <a:t>概要（続き）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600" dirty="0" smtClean="0"/>
              <a:t>（卒論</a:t>
            </a:r>
            <a:r>
              <a:rPr lang="ja-JP" altLang="en-US" sz="3600" dirty="0" smtClean="0"/>
              <a:t>の内容を簡単に箇条書きで</a:t>
            </a:r>
            <a:r>
              <a:rPr lang="ja-JP" altLang="en-US" sz="3600" dirty="0" smtClean="0"/>
              <a:t>まとめる、続き）</a:t>
            </a:r>
            <a:endParaRPr lang="ja-JP" altLang="en-US" sz="3600" dirty="0" smtClean="0"/>
          </a:p>
          <a:p>
            <a:r>
              <a:rPr lang="ja-JP" altLang="en-US" sz="3600" dirty="0" smtClean="0"/>
              <a:t>あれやら</a:t>
            </a:r>
          </a:p>
          <a:p>
            <a:r>
              <a:rPr lang="ja-JP" altLang="en-US" sz="3600" dirty="0" smtClean="0"/>
              <a:t>これやら</a:t>
            </a:r>
          </a:p>
        </p:txBody>
      </p:sp>
    </p:spTree>
    <p:extLst>
      <p:ext uri="{BB962C8B-B14F-4D97-AF65-F5344CB8AC3E}">
        <p14:creationId xmlns:p14="http://schemas.microsoft.com/office/powerpoint/2010/main" val="17608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mtClean="0"/>
              <a:t>主張点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600" dirty="0" smtClean="0"/>
              <a:t>自分の取り組み</a:t>
            </a:r>
            <a:r>
              <a:rPr lang="ja-JP" altLang="en-US" sz="3600" dirty="0" smtClean="0"/>
              <a:t>の</a:t>
            </a:r>
            <a:r>
              <a:rPr lang="ja-JP" altLang="en-US" sz="3600" dirty="0" smtClean="0"/>
              <a:t>オリジナルなところや、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600" dirty="0" smtClean="0"/>
              <a:t>特に苦労したところなど、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600" dirty="0" smtClean="0"/>
              <a:t>特筆すべきところ（売り？）を書く</a:t>
            </a:r>
            <a:endParaRPr lang="en-US" altLang="ja-JP" sz="3600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3600" dirty="0" smtClean="0">
                <a:latin typeface="Times New Roman" charset="0"/>
              </a:rPr>
              <a:t>…</a:t>
            </a:r>
            <a:r>
              <a:rPr lang="ja-JP" altLang="en-US" sz="3600" dirty="0" smtClean="0"/>
              <a:t>必要に応じて図表を含めて１～２枚で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ja-JP" sz="3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mtClean="0"/>
              <a:t>おわりに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600" smtClean="0"/>
              <a:t>まとめ</a:t>
            </a:r>
            <a:endParaRPr lang="en-US" altLang="ja-JP" sz="3600" smtClean="0"/>
          </a:p>
          <a:p>
            <a:r>
              <a:rPr lang="ja-JP" altLang="en-US" sz="3600" smtClean="0"/>
              <a:t>取り組んだ感想など</a:t>
            </a:r>
            <a:endParaRPr lang="en-US" altLang="ja-JP" sz="3600" smtClean="0"/>
          </a:p>
          <a:p>
            <a:r>
              <a:rPr lang="ja-JP" altLang="en-US" sz="3600" smtClean="0"/>
              <a:t>もし後輩が引き継ぐと仮定したときに、注意すべき点など（もしあれば）</a:t>
            </a:r>
            <a:endParaRPr lang="en-US" altLang="ja-JP" sz="36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クラリティ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</TotalTime>
  <Words>142</Words>
  <Application>Microsoft Office PowerPoint</Application>
  <PresentationFormat>画面に合わせる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クラリティ</vt:lpstr>
      <vt:lpstr>○×△◇（卒論タイトル）</vt:lpstr>
      <vt:lpstr>概要</vt:lpstr>
      <vt:lpstr>概要（続き）</vt:lpstr>
      <vt:lpstr>概要（続き）</vt:lpstr>
      <vt:lpstr>主張点</vt:lpstr>
      <vt:lpstr>おわりに</vt:lpstr>
    </vt:vector>
  </TitlesOfParts>
  <Company>hannan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○×△◇（卒論タイトル）</dc:title>
  <dc:creator>maechan</dc:creator>
  <cp:lastModifiedBy>前田利之</cp:lastModifiedBy>
  <cp:revision>7</cp:revision>
  <dcterms:created xsi:type="dcterms:W3CDTF">2008-12-17T01:55:01Z</dcterms:created>
  <dcterms:modified xsi:type="dcterms:W3CDTF">2015-01-06T22:47:15Z</dcterms:modified>
</cp:coreProperties>
</file>